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howGuides="1">
      <p:cViewPr varScale="1">
        <p:scale>
          <a:sx n="58" d="100"/>
          <a:sy n="58" d="100"/>
        </p:scale>
        <p:origin x="920" y="232"/>
      </p:cViewPr>
      <p:guideLst>
        <p:guide orient="horz" pos="4320"/>
        <p:guide pos="76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8AB0-222C-0143-9BE0-9B182FCD3795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EDDF-01F8-DD4A-819A-0952F8619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99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8AB0-222C-0143-9BE0-9B182FCD3795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EDDF-01F8-DD4A-819A-0952F8619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327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8AB0-222C-0143-9BE0-9B182FCD3795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EDDF-01F8-DD4A-819A-0952F8619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628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8AB0-222C-0143-9BE0-9B182FCD3795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EDDF-01F8-DD4A-819A-0952F8619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3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82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82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82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8AB0-222C-0143-9BE0-9B182FCD3795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EDDF-01F8-DD4A-819A-0952F8619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746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8AB0-222C-0143-9BE0-9B182FCD3795}" type="datetimeFigureOut">
              <a:rPr lang="en-US" smtClean="0"/>
              <a:t>9/24/25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EDDF-01F8-DD4A-819A-0952F8619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361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8AB0-222C-0143-9BE0-9B182FCD3795}" type="datetimeFigureOut">
              <a:rPr lang="en-US" smtClean="0"/>
              <a:t>9/24/25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EDDF-01F8-DD4A-819A-0952F8619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510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8AB0-222C-0143-9BE0-9B182FCD3795}" type="datetimeFigureOut">
              <a:rPr lang="en-US" smtClean="0"/>
              <a:t>9/24/25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EDDF-01F8-DD4A-819A-0952F8619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169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8AB0-222C-0143-9BE0-9B182FCD3795}" type="datetimeFigureOut">
              <a:rPr lang="en-US" smtClean="0"/>
              <a:t>9/24/25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EDDF-01F8-DD4A-819A-0952F8619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106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8AB0-222C-0143-9BE0-9B182FCD3795}" type="datetimeFigureOut">
              <a:rPr lang="en-US" smtClean="0"/>
              <a:t>9/24/25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EDDF-01F8-DD4A-819A-0952F8619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324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E8AB0-222C-0143-9BE0-9B182FCD3795}" type="datetimeFigureOut">
              <a:rPr lang="en-US" smtClean="0"/>
              <a:t>9/24/25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5EDDF-01F8-DD4A-819A-0952F8619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256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A7E8AB0-222C-0143-9BE0-9B182FCD3795}" type="datetimeFigureOut">
              <a:rPr lang="en-US" smtClean="0"/>
              <a:t>9/24/25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C5EDDF-01F8-DD4A-819A-0952F8619B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129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A1CCC25-9828-C0DD-415F-4068E5D0F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" y="0"/>
            <a:ext cx="24385588" cy="137168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5551EED-3F81-3C51-B61E-D3FC3565F044}"/>
              </a:ext>
            </a:extLst>
          </p:cNvPr>
          <p:cNvSpPr txBox="1"/>
          <p:nvPr/>
        </p:nvSpPr>
        <p:spPr>
          <a:xfrm>
            <a:off x="7649737" y="12467063"/>
            <a:ext cx="8898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Add Text here if needed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45655D-3C4D-73E5-C552-913ACDB567A8}"/>
              </a:ext>
            </a:extLst>
          </p:cNvPr>
          <p:cNvSpPr txBox="1"/>
          <p:nvPr/>
        </p:nvSpPr>
        <p:spPr>
          <a:xfrm>
            <a:off x="1356732" y="2873298"/>
            <a:ext cx="8898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Add Text here if needed</a:t>
            </a:r>
          </a:p>
        </p:txBody>
      </p:sp>
    </p:spTree>
    <p:extLst>
      <p:ext uri="{BB962C8B-B14F-4D97-AF65-F5344CB8AC3E}">
        <p14:creationId xmlns:p14="http://schemas.microsoft.com/office/powerpoint/2010/main" val="2025738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10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Rachael Chagnon</dc:creator>
  <cp:lastModifiedBy>Rachael Chagnon</cp:lastModifiedBy>
  <cp:revision>1</cp:revision>
  <dcterms:created xsi:type="dcterms:W3CDTF">2025-09-24T16:02:11Z</dcterms:created>
  <dcterms:modified xsi:type="dcterms:W3CDTF">2025-09-24T16:06:20Z</dcterms:modified>
</cp:coreProperties>
</file>